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Relationship Id="rId9" Type="http://schemas.openxmlformats.org/officeDocument/2006/relationships/image" Target="../media/image23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Relationship Id="rId10" Type="http://schemas.openxmlformats.org/officeDocument/2006/relationships/image" Target="../media/image275.png"/><Relationship Id="rId11" Type="http://schemas.openxmlformats.org/officeDocument/2006/relationships/image" Target="../media/image276.png"/><Relationship Id="rId12" Type="http://schemas.openxmlformats.org/officeDocument/2006/relationships/image" Target="../media/image277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28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5.png"/><Relationship Id="rId3" Type="http://schemas.openxmlformats.org/officeDocument/2006/relationships/image" Target="../media/image306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Relationship Id="rId6" Type="http://schemas.openxmlformats.org/officeDocument/2006/relationships/image" Target="../media/image309.png"/><Relationship Id="rId7" Type="http://schemas.openxmlformats.org/officeDocument/2006/relationships/image" Target="../media/image310.png"/><Relationship Id="rId8" Type="http://schemas.openxmlformats.org/officeDocument/2006/relationships/image" Target="../media/image311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2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Relationship Id="rId5" Type="http://schemas.openxmlformats.org/officeDocument/2006/relationships/image" Target="../media/image315.png"/><Relationship Id="rId6" Type="http://schemas.openxmlformats.org/officeDocument/2006/relationships/image" Target="../media/image316.png"/><Relationship Id="rId7" Type="http://schemas.openxmlformats.org/officeDocument/2006/relationships/image" Target="../media/image317.png"/><Relationship Id="rId8" Type="http://schemas.openxmlformats.org/officeDocument/2006/relationships/image" Target="../media/image318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Relationship Id="rId7" Type="http://schemas.openxmlformats.org/officeDocument/2006/relationships/image" Target="../media/image324.png"/><Relationship Id="rId8" Type="http://schemas.openxmlformats.org/officeDocument/2006/relationships/image" Target="../media/image325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image" Target="../media/image337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8.png"/><Relationship Id="rId3" Type="http://schemas.openxmlformats.org/officeDocument/2006/relationships/image" Target="../media/image339.png"/><Relationship Id="rId4" Type="http://schemas.openxmlformats.org/officeDocument/2006/relationships/image" Target="../media/image340.png"/><Relationship Id="rId5" Type="http://schemas.openxmlformats.org/officeDocument/2006/relationships/image" Target="../media/image341.png"/><Relationship Id="rId6" Type="http://schemas.openxmlformats.org/officeDocument/2006/relationships/image" Target="../media/image342.png"/><Relationship Id="rId7" Type="http://schemas.openxmlformats.org/officeDocument/2006/relationships/image" Target="../media/image343.png"/><Relationship Id="rId8" Type="http://schemas.openxmlformats.org/officeDocument/2006/relationships/image" Target="../media/image344.png"/><Relationship Id="rId9" Type="http://schemas.openxmlformats.org/officeDocument/2006/relationships/image" Target="../media/image345.png"/><Relationship Id="rId10" Type="http://schemas.openxmlformats.org/officeDocument/2006/relationships/image" Target="../media/image346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32607" y="2779708"/>
            <a:ext cx="12404185" cy="30330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85357" y="7818595"/>
            <a:ext cx="1237776" cy="6945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31218" y="7751233"/>
            <a:ext cx="1738076" cy="78982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63373" y="5940516"/>
            <a:ext cx="4028604" cy="7237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1868" y="673445"/>
            <a:ext cx="3527527" cy="5790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11215" y="5527182"/>
            <a:ext cx="5863284" cy="175853"/>
            <a:chOff x="6211215" y="5527182"/>
            <a:chExt cx="5863284" cy="1758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987860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8293" y="3020487"/>
            <a:ext cx="7363062" cy="5740022"/>
            <a:chOff x="868293" y="3020487"/>
            <a:chExt cx="7363062" cy="57400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293" y="3020487"/>
              <a:ext cx="7363062" cy="57400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7563" y="7232619"/>
            <a:ext cx="2663472" cy="922309"/>
            <a:chOff x="6637563" y="7232619"/>
            <a:chExt cx="2663472" cy="9223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1700000">
              <a:off x="6637563" y="7232619"/>
              <a:ext cx="2663472" cy="9223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91274" y="3095260"/>
            <a:ext cx="7187297" cy="5590120"/>
            <a:chOff x="8691274" y="3095260"/>
            <a:chExt cx="7187297" cy="55901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91274" y="3095260"/>
              <a:ext cx="7187297" cy="55901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22122" y="6325873"/>
            <a:ext cx="1514135" cy="714189"/>
            <a:chOff x="11222122" y="6325873"/>
            <a:chExt cx="1514135" cy="7141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040000">
              <a:off x="11222122" y="6325873"/>
              <a:ext cx="1514135" cy="7141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51316" y="7549282"/>
            <a:ext cx="1514135" cy="664244"/>
            <a:chOff x="13951316" y="7549282"/>
            <a:chExt cx="1514135" cy="6642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180000">
              <a:off x="13951316" y="7549282"/>
              <a:ext cx="1514135" cy="66424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11878" y="6943063"/>
            <a:ext cx="5476015" cy="7819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987860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8293" y="3163988"/>
            <a:ext cx="6171429" cy="4862030"/>
            <a:chOff x="868293" y="3163988"/>
            <a:chExt cx="6171429" cy="48620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293" y="3163988"/>
              <a:ext cx="6171429" cy="48620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0679" y="5541933"/>
            <a:ext cx="1514135" cy="714189"/>
            <a:chOff x="1780679" y="5541933"/>
            <a:chExt cx="1514135" cy="714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9180000">
              <a:off x="1780679" y="5541933"/>
              <a:ext cx="1514135" cy="7141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56000" y="6830310"/>
            <a:ext cx="1514135" cy="664244"/>
            <a:chOff x="5456000" y="6830310"/>
            <a:chExt cx="1514135" cy="6642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2180000">
              <a:off x="5456000" y="6830310"/>
              <a:ext cx="1514135" cy="6642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20238" y="6224092"/>
            <a:ext cx="4689703" cy="7819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43325" y="2911633"/>
            <a:ext cx="6983643" cy="5366741"/>
            <a:chOff x="8743325" y="2911633"/>
            <a:chExt cx="6983643" cy="53667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43325" y="2911633"/>
              <a:ext cx="6983643" cy="53667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05933" y="6888545"/>
            <a:ext cx="1514135" cy="664244"/>
            <a:chOff x="14605933" y="6888545"/>
            <a:chExt cx="1514135" cy="6642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180000">
              <a:off x="14605933" y="6888545"/>
              <a:ext cx="1514135" cy="6642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512" y="2793870"/>
            <a:ext cx="8005037" cy="6169339"/>
            <a:chOff x="630512" y="2793870"/>
            <a:chExt cx="8005037" cy="61693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512" y="2793870"/>
              <a:ext cx="8005037" cy="61693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81177" y="2761534"/>
            <a:ext cx="8036120" cy="6201675"/>
            <a:chOff x="8981177" y="2761534"/>
            <a:chExt cx="8036120" cy="62016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81177" y="2761534"/>
              <a:ext cx="8036120" cy="62016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4283" y="5878539"/>
            <a:ext cx="2421341" cy="1196913"/>
            <a:chOff x="1254283" y="5878539"/>
            <a:chExt cx="2421341" cy="11969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283" y="5878539"/>
              <a:ext cx="2421341" cy="11969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56356" y="8194944"/>
            <a:ext cx="2421341" cy="1196913"/>
            <a:chOff x="12356356" y="8194944"/>
            <a:chExt cx="2421341" cy="11969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56356" y="8194944"/>
              <a:ext cx="2421341" cy="11969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7719" y="2753187"/>
            <a:ext cx="8165616" cy="6285174"/>
            <a:chOff x="557719" y="2753187"/>
            <a:chExt cx="8165616" cy="62851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719" y="2753187"/>
              <a:ext cx="8165616" cy="62851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03234" y="8014559"/>
            <a:ext cx="1775435" cy="607850"/>
            <a:chOff x="5403234" y="8014559"/>
            <a:chExt cx="1775435" cy="607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">
              <a:off x="5403234" y="8014559"/>
              <a:ext cx="1775435" cy="607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22519" y="4972573"/>
            <a:ext cx="1471038" cy="607850"/>
            <a:chOff x="2122519" y="4972573"/>
            <a:chExt cx="1471038" cy="6078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500000">
              <a:off x="2122519" y="4972573"/>
              <a:ext cx="1471038" cy="60785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77809" y="4621379"/>
            <a:ext cx="3369185" cy="14218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2724069"/>
            <a:ext cx="8922563" cy="6387190"/>
            <a:chOff x="9142857" y="2724069"/>
            <a:chExt cx="8922563" cy="6387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2724069"/>
              <a:ext cx="8922563" cy="6387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48686" y="7451189"/>
            <a:ext cx="2051715" cy="607850"/>
            <a:chOff x="13848686" y="7451189"/>
            <a:chExt cx="2051715" cy="60785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420000">
              <a:off x="13848686" y="7451189"/>
              <a:ext cx="2051715" cy="6078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08493" y="8679672"/>
            <a:ext cx="1471038" cy="607850"/>
            <a:chOff x="13908493" y="8679672"/>
            <a:chExt cx="1471038" cy="60785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360000">
              <a:off x="13908493" y="8679672"/>
              <a:ext cx="1471038" cy="607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75" y="3566879"/>
            <a:ext cx="7660773" cy="5781301"/>
            <a:chOff x="819775" y="3566879"/>
            <a:chExt cx="7660773" cy="57813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9775" y="3566879"/>
              <a:ext cx="7660773" cy="57813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6241" y="8262663"/>
            <a:ext cx="1685137" cy="607850"/>
            <a:chOff x="6146241" y="8262663"/>
            <a:chExt cx="1685137" cy="607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">
              <a:off x="6146241" y="8262663"/>
              <a:ext cx="1685137" cy="607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3161421"/>
            <a:ext cx="7685524" cy="6186759"/>
            <a:chOff x="9142857" y="3161421"/>
            <a:chExt cx="7685524" cy="61867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3161421"/>
              <a:ext cx="7685524" cy="61867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77001" y="5950876"/>
            <a:ext cx="1136483" cy="607850"/>
            <a:chOff x="10977001" y="5950876"/>
            <a:chExt cx="1136483" cy="607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540000">
              <a:off x="10977001" y="5950876"/>
              <a:ext cx="1136483" cy="6078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77494" y="8085846"/>
            <a:ext cx="1432178" cy="607850"/>
            <a:chOff x="14077494" y="8085846"/>
            <a:chExt cx="1432178" cy="6078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760000">
              <a:off x="14077494" y="8085846"/>
              <a:ext cx="1432178" cy="607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2440" y="2584925"/>
            <a:ext cx="7953634" cy="6405612"/>
            <a:chOff x="492440" y="2584925"/>
            <a:chExt cx="7953634" cy="64056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2440" y="2584925"/>
              <a:ext cx="7953634" cy="64056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64621" y="7846020"/>
            <a:ext cx="1685137" cy="607850"/>
            <a:chOff x="6364621" y="7846020"/>
            <a:chExt cx="1685137" cy="607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">
              <a:off x="6364621" y="7846020"/>
              <a:ext cx="1685137" cy="607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57416" y="3053553"/>
            <a:ext cx="6171429" cy="2734177"/>
            <a:chOff x="9157416" y="3053553"/>
            <a:chExt cx="6171429" cy="27341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7416" y="3053553"/>
              <a:ext cx="6171429" cy="27341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50133" y="6423275"/>
            <a:ext cx="1685137" cy="607850"/>
            <a:chOff x="10550133" y="6423275"/>
            <a:chExt cx="1685137" cy="607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4980000">
              <a:off x="10550133" y="6423275"/>
              <a:ext cx="1685137" cy="607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8601" y="2520169"/>
            <a:ext cx="9476791" cy="5964626"/>
            <a:chOff x="528601" y="2520169"/>
            <a:chExt cx="9476791" cy="59646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601" y="2520169"/>
              <a:ext cx="9476791" cy="59646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6241" y="7369396"/>
            <a:ext cx="1685137" cy="607850"/>
            <a:chOff x="6146241" y="7369396"/>
            <a:chExt cx="1685137" cy="607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">
              <a:off x="6146241" y="7369396"/>
              <a:ext cx="1685137" cy="607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59703" y="2701035"/>
            <a:ext cx="7938468" cy="5045961"/>
            <a:chOff x="10159703" y="2701035"/>
            <a:chExt cx="7938468" cy="50459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59703" y="2701035"/>
              <a:ext cx="7938468" cy="50459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40064" y="6703508"/>
            <a:ext cx="1685137" cy="607850"/>
            <a:chOff x="16040064" y="6703508"/>
            <a:chExt cx="1685137" cy="607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">
              <a:off x="16040064" y="6703508"/>
              <a:ext cx="1685137" cy="607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11520468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10703135" cy="163007"/>
            <a:chOff x="868293" y="1989523"/>
            <a:chExt cx="10703135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10703135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27326" y="3217754"/>
            <a:ext cx="7730999" cy="48798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09717" y="8274568"/>
            <a:ext cx="10509071" cy="82474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3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617" y="2819613"/>
            <a:ext cx="3919117" cy="12359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3926" y="4803602"/>
            <a:ext cx="12183696" cy="39100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59668" y="2917185"/>
            <a:ext cx="9435921" cy="1325850"/>
            <a:chOff x="7959668" y="2917185"/>
            <a:chExt cx="9435921" cy="13258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9668" y="2917185"/>
              <a:ext cx="9435921" cy="1325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3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617" y="2819611"/>
            <a:ext cx="6495001" cy="12686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4115" y="4453763"/>
            <a:ext cx="14684938" cy="3926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59668" y="2917185"/>
            <a:ext cx="9435921" cy="1325850"/>
            <a:chOff x="7959668" y="2917185"/>
            <a:chExt cx="9435921" cy="13258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9668" y="2917185"/>
              <a:ext cx="9435921" cy="1325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9505" y="562650"/>
            <a:ext cx="2232905" cy="2178136"/>
            <a:chOff x="889505" y="562650"/>
            <a:chExt cx="2232905" cy="2178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05" y="562650"/>
              <a:ext cx="2232905" cy="2178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192" y="1173123"/>
            <a:ext cx="1578726" cy="12124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1592" y="3793287"/>
            <a:ext cx="785377" cy="6031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6625" y="4432387"/>
            <a:ext cx="2898888" cy="96137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2515" y="3793287"/>
            <a:ext cx="2378988" cy="6031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31629" y="4433544"/>
            <a:ext cx="3045460" cy="6691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00647" y="3793287"/>
            <a:ext cx="3361185" cy="60316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15906" y="4452591"/>
            <a:ext cx="2995810" cy="669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06287" y="3793287"/>
            <a:ext cx="2801514" cy="6031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02382" y="4452591"/>
            <a:ext cx="2898238" cy="9282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3715" y="6861735"/>
            <a:ext cx="2016457" cy="60316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79906" y="7521039"/>
            <a:ext cx="3095109" cy="9282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2387" y="4354054"/>
            <a:ext cx="2139362" cy="175853"/>
            <a:chOff x="272387" y="4354054"/>
            <a:chExt cx="2139362" cy="1758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272387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78898" y="8580105"/>
            <a:ext cx="491544" cy="1874196"/>
            <a:chOff x="16478898" y="8580105"/>
            <a:chExt cx="491544" cy="18741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78898" y="8580105"/>
              <a:ext cx="491544" cy="18741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49233" y="4354054"/>
            <a:ext cx="2139362" cy="175853"/>
            <a:chOff x="4249233" y="4354054"/>
            <a:chExt cx="2139362" cy="1758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4249233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26079" y="4354054"/>
            <a:ext cx="2139362" cy="175853"/>
            <a:chOff x="8226079" y="4354054"/>
            <a:chExt cx="2139362" cy="1758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226079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02925" y="4354054"/>
            <a:ext cx="2139362" cy="175853"/>
            <a:chOff x="12202925" y="4354054"/>
            <a:chExt cx="2139362" cy="1758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2202925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2387" y="7422498"/>
            <a:ext cx="2139362" cy="175853"/>
            <a:chOff x="272387" y="7422498"/>
            <a:chExt cx="2139362" cy="17585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272387" y="7422498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49233" y="7422498"/>
            <a:ext cx="2139362" cy="175853"/>
            <a:chOff x="4249233" y="7422498"/>
            <a:chExt cx="2139362" cy="1758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4249233" y="7422498"/>
              <a:ext cx="2139362" cy="17585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681573" y="6861735"/>
            <a:ext cx="1726941" cy="60316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677753" y="7521039"/>
            <a:ext cx="2939037" cy="6691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5595280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043" y="7856999"/>
            <a:ext cx="12896321" cy="7953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22391" y="745988"/>
            <a:ext cx="9412485" cy="6992132"/>
            <a:chOff x="6522391" y="745988"/>
            <a:chExt cx="9412485" cy="69921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2391" y="745988"/>
              <a:ext cx="9412485" cy="699213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5433" y="793318"/>
            <a:ext cx="2913578" cy="27491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5595280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043" y="7856999"/>
            <a:ext cx="8464870" cy="7953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78256" y="2530681"/>
            <a:ext cx="9329202" cy="5224353"/>
            <a:chOff x="4478256" y="2530681"/>
            <a:chExt cx="9329202" cy="52243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8256" y="2530681"/>
              <a:ext cx="9329202" cy="52243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5595280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043" y="7854517"/>
            <a:ext cx="11156084" cy="797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16385" y="1199669"/>
            <a:ext cx="8084501" cy="6287945"/>
            <a:chOff x="6516385" y="1199669"/>
            <a:chExt cx="8084501" cy="62879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6385" y="1199669"/>
              <a:ext cx="8084501" cy="62879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5595280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043" y="7854519"/>
            <a:ext cx="12515243" cy="797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10243" y="2666667"/>
            <a:ext cx="6171429" cy="4952381"/>
            <a:chOff x="5410243" y="2666667"/>
            <a:chExt cx="6171429" cy="49523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0243" y="2666667"/>
              <a:ext cx="6171429" cy="4952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9317086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8093612" cy="163007"/>
            <a:chOff x="868293" y="1989523"/>
            <a:chExt cx="8093612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8093612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203" y="3549999"/>
            <a:ext cx="9775259" cy="32877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92879" y="2984127"/>
            <a:ext cx="6171429" cy="4952381"/>
            <a:chOff x="10992879" y="2984127"/>
            <a:chExt cx="6171429" cy="49523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92879" y="2984127"/>
              <a:ext cx="6171429" cy="4952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9317086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8284088" cy="163007"/>
            <a:chOff x="868293" y="1989523"/>
            <a:chExt cx="8284088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8284088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3825" y="2565460"/>
            <a:ext cx="9886867" cy="1421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55626" y="5026388"/>
            <a:ext cx="6272672" cy="4125476"/>
            <a:chOff x="2855626" y="5026388"/>
            <a:chExt cx="6272672" cy="4125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55626" y="5026388"/>
              <a:ext cx="3336786" cy="4125476"/>
              <a:chOff x="2855626" y="5026388"/>
              <a:chExt cx="3336786" cy="412547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55626" y="5026388"/>
                <a:ext cx="3336786" cy="4125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6870" y="5102550"/>
              <a:ext cx="6171429" cy="3967347"/>
              <a:chOff x="2956870" y="5102550"/>
              <a:chExt cx="6171429" cy="396734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56870" y="5102550"/>
                <a:ext cx="6171429" cy="396734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867767" y="4742959"/>
            <a:ext cx="5066494" cy="4408905"/>
            <a:chOff x="9867767" y="4742959"/>
            <a:chExt cx="5066494" cy="440890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867767" y="4742959"/>
              <a:ext cx="2643350" cy="4408905"/>
              <a:chOff x="9867767" y="4742959"/>
              <a:chExt cx="2643350" cy="440890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67767" y="4742959"/>
                <a:ext cx="2643350" cy="440890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934261" y="4844465"/>
              <a:ext cx="4993633" cy="4211882"/>
              <a:chOff x="9934261" y="4844465"/>
              <a:chExt cx="4993633" cy="421188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34261" y="4844465"/>
                <a:ext cx="4993633" cy="4211882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38538" y="4678073"/>
            <a:ext cx="1799955" cy="49484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39249" y="4407720"/>
            <a:ext cx="1799955" cy="4948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7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1863" y="2110346"/>
            <a:ext cx="11299232" cy="42623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619" y="6073872"/>
            <a:ext cx="7897204" cy="4211842"/>
            <a:chOff x="72619" y="6073872"/>
            <a:chExt cx="7897204" cy="42118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19" y="6073872"/>
              <a:ext cx="7897204" cy="42118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62606" y="3460901"/>
            <a:ext cx="6171429" cy="3991304"/>
            <a:chOff x="11462606" y="3460901"/>
            <a:chExt cx="6171429" cy="39913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62606" y="3460901"/>
              <a:ext cx="6171429" cy="39913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7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7878" y="3113631"/>
            <a:ext cx="6334205" cy="14134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2056" y="5607900"/>
            <a:ext cx="9708525" cy="3281331"/>
            <a:chOff x="262056" y="5607900"/>
            <a:chExt cx="9708525" cy="32813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056" y="5607900"/>
              <a:ext cx="9708525" cy="32813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28921" y="1130750"/>
            <a:ext cx="4320347" cy="7587239"/>
            <a:chOff x="11128921" y="1130750"/>
            <a:chExt cx="4320347" cy="75872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28921" y="1130750"/>
              <a:ext cx="4320347" cy="7587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7920552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6950754" cy="153535"/>
            <a:chOff x="868293" y="1989523"/>
            <a:chExt cx="6950754" cy="1535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6950754" cy="1535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324" y="2275751"/>
            <a:ext cx="7776079" cy="3926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4186" y="5999361"/>
            <a:ext cx="7897204" cy="4211842"/>
            <a:chOff x="404186" y="5999361"/>
            <a:chExt cx="7897204" cy="42118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4186" y="5999361"/>
              <a:ext cx="7897204" cy="42118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92266" y="3632330"/>
            <a:ext cx="6171429" cy="3991304"/>
            <a:chOff x="9492266" y="3632330"/>
            <a:chExt cx="6171429" cy="39913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92266" y="3632330"/>
              <a:ext cx="6171429" cy="39913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591019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7445992" cy="163007"/>
            <a:chOff x="868293" y="1989523"/>
            <a:chExt cx="7445992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7445992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4115" y="2847860"/>
            <a:ext cx="7252705" cy="1421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9881" y="5866072"/>
            <a:ext cx="6171429" cy="2402743"/>
            <a:chOff x="1169881" y="5866072"/>
            <a:chExt cx="6171429" cy="24027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9881" y="5866072"/>
              <a:ext cx="6171429" cy="24027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91915" y="2902039"/>
            <a:ext cx="6171429" cy="2791436"/>
            <a:chOff x="9591915" y="2902039"/>
            <a:chExt cx="6171429" cy="27914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1915" y="2902039"/>
              <a:ext cx="6171429" cy="27914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5321773" cy="1447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3265" y="2537056"/>
            <a:ext cx="5566657" cy="5378469"/>
            <a:chOff x="1483265" y="2537056"/>
            <a:chExt cx="5566657" cy="53784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3265" y="2537056"/>
              <a:ext cx="5566657" cy="537846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2115" y="8154639"/>
            <a:ext cx="3027495" cy="12444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48823" y="2388848"/>
            <a:ext cx="8461157" cy="2241509"/>
            <a:chOff x="8548823" y="2388848"/>
            <a:chExt cx="8461157" cy="22415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48823" y="2388848"/>
              <a:ext cx="8461157" cy="22415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76011" y="4785945"/>
            <a:ext cx="8461157" cy="2263460"/>
            <a:chOff x="8576011" y="4785945"/>
            <a:chExt cx="8461157" cy="22634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8576011" y="4785945"/>
              <a:ext cx="8461157" cy="22634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48823" y="7171975"/>
            <a:ext cx="8461157" cy="2238095"/>
            <a:chOff x="8548823" y="7171975"/>
            <a:chExt cx="8461157" cy="22380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48823" y="7171975"/>
              <a:ext cx="8461157" cy="22380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66668" y="3271001"/>
            <a:ext cx="3311407" cy="7898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11068" y="2633649"/>
            <a:ext cx="4326758" cy="72379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85716" y="5085716"/>
            <a:ext cx="3549626" cy="72379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11068" y="7419220"/>
            <a:ext cx="2388512" cy="7237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30115" y="5632458"/>
            <a:ext cx="6593599" cy="4964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30115" y="8031887"/>
            <a:ext cx="4398103" cy="4964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4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13799" y="181923"/>
            <a:ext cx="8475701" cy="20464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4189" y="2647210"/>
            <a:ext cx="3846145" cy="6171429"/>
            <a:chOff x="674189" y="2647210"/>
            <a:chExt cx="3846145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189" y="2647210"/>
              <a:ext cx="384614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90031" y="-258659"/>
            <a:ext cx="2905869" cy="2905869"/>
            <a:chOff x="15590031" y="-258659"/>
            <a:chExt cx="2905869" cy="29058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90031" y="-258659"/>
              <a:ext cx="2905869" cy="29058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13176" y="2194836"/>
            <a:ext cx="8912514" cy="8060176"/>
            <a:chOff x="5313176" y="2194836"/>
            <a:chExt cx="8912514" cy="80601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3176" y="2194836"/>
              <a:ext cx="8912514" cy="80601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44604" y="8983407"/>
            <a:ext cx="645847" cy="707795"/>
            <a:chOff x="9444604" y="8983407"/>
            <a:chExt cx="645847" cy="7077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44604" y="8983407"/>
              <a:ext cx="645847" cy="7077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4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9974" y="4453498"/>
            <a:ext cx="5520800" cy="8014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4189" y="2647210"/>
            <a:ext cx="3846145" cy="6171429"/>
            <a:chOff x="674189" y="2647210"/>
            <a:chExt cx="3846145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189" y="2647210"/>
              <a:ext cx="384614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92337" y="6869604"/>
            <a:ext cx="3693377" cy="3693377"/>
            <a:chOff x="14592337" y="6869604"/>
            <a:chExt cx="3693377" cy="36933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92337" y="6869604"/>
              <a:ext cx="3693377" cy="36933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12130" y="5415778"/>
            <a:ext cx="3660365" cy="2337839"/>
            <a:chOff x="14412130" y="5415778"/>
            <a:chExt cx="3660365" cy="23378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412130" y="5415778"/>
              <a:ext cx="3660365" cy="23378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17271" y="5832109"/>
            <a:ext cx="3201065" cy="106020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07139" y="3454022"/>
            <a:ext cx="6489841" cy="18589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9749" y="5401635"/>
            <a:ext cx="4532696" cy="8237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971193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564" y="5127857"/>
            <a:ext cx="6967360" cy="20321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8293" y="2851586"/>
            <a:ext cx="2678669" cy="2678669"/>
            <a:chOff x="868293" y="2851586"/>
            <a:chExt cx="2678669" cy="26786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8293" y="2851586"/>
              <a:ext cx="2678669" cy="2678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61754" y="2152530"/>
            <a:ext cx="10831750" cy="6059010"/>
            <a:chOff x="7261754" y="2152530"/>
            <a:chExt cx="10831750" cy="60590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61754" y="2152530"/>
              <a:ext cx="10831750" cy="60590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66786" y="4441372"/>
            <a:ext cx="1685137" cy="607850"/>
            <a:chOff x="15266786" y="4441372"/>
            <a:chExt cx="1685137" cy="6078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60000">
              <a:off x="15266786" y="4441372"/>
              <a:ext cx="1685137" cy="6078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3115" y="7574436"/>
            <a:ext cx="1685137" cy="719334"/>
            <a:chOff x="11833115" y="7574436"/>
            <a:chExt cx="1685137" cy="7193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20000">
              <a:off x="11833115" y="7574436"/>
              <a:ext cx="1685137" cy="7193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7581515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0010" y="2581761"/>
            <a:ext cx="12135271" cy="797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54189" y="3197622"/>
            <a:ext cx="10369236" cy="5689992"/>
            <a:chOff x="3154189" y="3197622"/>
            <a:chExt cx="10369236" cy="56899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4189" y="3197622"/>
              <a:ext cx="10369236" cy="5689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7581515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54698" y="3460692"/>
            <a:ext cx="12677763" cy="4685229"/>
            <a:chOff x="4454698" y="3460692"/>
            <a:chExt cx="12677763" cy="46852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4698" y="3460692"/>
              <a:ext cx="12677763" cy="46852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6828" y="2708492"/>
            <a:ext cx="2686885" cy="1800768"/>
            <a:chOff x="4766828" y="2708492"/>
            <a:chExt cx="2686885" cy="18007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4766828" y="2708492"/>
              <a:ext cx="2686885" cy="18007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50277" y="2991534"/>
            <a:ext cx="2231272" cy="9282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56952" y="993317"/>
            <a:ext cx="4055849" cy="2445183"/>
            <a:chOff x="13356952" y="993317"/>
            <a:chExt cx="4055849" cy="24451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3356952" y="993317"/>
              <a:ext cx="4055849" cy="244518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09620" y="1229653"/>
            <a:ext cx="3433954" cy="16837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80842" y="6863269"/>
            <a:ext cx="3007463" cy="2337839"/>
            <a:chOff x="1480842" y="6863269"/>
            <a:chExt cx="3007463" cy="23378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480842" y="6863269"/>
              <a:ext cx="3007463" cy="233783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4191" y="7107953"/>
            <a:ext cx="2633512" cy="13391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01420" y="3608876"/>
            <a:ext cx="2686885" cy="1462953"/>
            <a:chOff x="1801420" y="3608876"/>
            <a:chExt cx="2686885" cy="14629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801420" y="3608876"/>
              <a:ext cx="2686885" cy="146295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92353" y="3862248"/>
            <a:ext cx="2021875" cy="6691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41131" y="5071829"/>
            <a:ext cx="2686885" cy="1462953"/>
            <a:chOff x="1641131" y="5071829"/>
            <a:chExt cx="2686885" cy="14629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641131" y="5071829"/>
              <a:ext cx="2686885" cy="146295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32058" y="5325201"/>
            <a:ext cx="2021875" cy="66919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854" y="2570917"/>
            <a:ext cx="9942135" cy="32914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73856" y="3419857"/>
            <a:ext cx="6815045" cy="5644824"/>
            <a:chOff x="10773856" y="3419857"/>
            <a:chExt cx="6815045" cy="56448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73856" y="3419857"/>
              <a:ext cx="6815045" cy="56448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4762" y="1426213"/>
            <a:ext cx="8273821" cy="7280908"/>
            <a:chOff x="9504762" y="1426213"/>
            <a:chExt cx="8273821" cy="72809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4762" y="1426213"/>
              <a:ext cx="8273821" cy="72809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1621986"/>
            <a:ext cx="9401559" cy="7878870"/>
            <a:chOff x="0" y="1621986"/>
            <a:chExt cx="9401559" cy="78788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21986"/>
              <a:ext cx="9401559" cy="78788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-56156"/>
            <a:ext cx="7911481" cy="9964543"/>
            <a:chOff x="9142857" y="-56156"/>
            <a:chExt cx="7911481" cy="99645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-56156"/>
              <a:ext cx="7911481" cy="9964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4189" y="1621986"/>
            <a:ext cx="6916010" cy="8470847"/>
            <a:chOff x="674189" y="1621986"/>
            <a:chExt cx="6916010" cy="84708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189" y="1621986"/>
              <a:ext cx="6916010" cy="84708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42963" y="-264967"/>
            <a:ext cx="8991145" cy="10550681"/>
            <a:chOff x="7442963" y="-264967"/>
            <a:chExt cx="8991145" cy="105506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42963" y="-264967"/>
              <a:ext cx="8991145" cy="10550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4626933" cy="1447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7382" y="9013725"/>
            <a:ext cx="2670930" cy="7238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48823" y="2388848"/>
            <a:ext cx="8461157" cy="2241509"/>
            <a:chOff x="8548823" y="2388848"/>
            <a:chExt cx="8461157" cy="22415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8823" y="2388848"/>
              <a:ext cx="8461157" cy="2241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6011" y="4785945"/>
            <a:ext cx="8461157" cy="2263460"/>
            <a:chOff x="8576011" y="4785945"/>
            <a:chExt cx="8461157" cy="22634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576011" y="4785945"/>
              <a:ext cx="8461157" cy="22634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66668" y="3271001"/>
            <a:ext cx="3471911" cy="496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11068" y="2633649"/>
            <a:ext cx="942453" cy="7237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85716" y="5085716"/>
            <a:ext cx="1596150" cy="7237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30115" y="5632458"/>
            <a:ext cx="2614537" cy="4964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41647" y="3187532"/>
            <a:ext cx="5293808" cy="5293808"/>
            <a:chOff x="1741647" y="3187532"/>
            <a:chExt cx="5293808" cy="52938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1647" y="3187532"/>
              <a:ext cx="5293808" cy="5293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57594" y="-154737"/>
            <a:ext cx="9027527" cy="10536953"/>
            <a:chOff x="7757594" y="-154737"/>
            <a:chExt cx="9027527" cy="105369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7594" y="-154737"/>
              <a:ext cx="9027527" cy="105369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914" y="3374390"/>
            <a:ext cx="2938437" cy="423264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5870" y="2615436"/>
            <a:ext cx="6637659" cy="6212338"/>
            <a:chOff x="2185870" y="2615436"/>
            <a:chExt cx="6637659" cy="6212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5870" y="2615436"/>
              <a:ext cx="6637659" cy="6212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7023" y="2895319"/>
            <a:ext cx="4048886" cy="2230732"/>
            <a:chOff x="2627023" y="2895319"/>
            <a:chExt cx="4048886" cy="22307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7023" y="2895319"/>
              <a:ext cx="4048886" cy="2230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7096" y="3519262"/>
            <a:ext cx="4899218" cy="3283489"/>
            <a:chOff x="10597096" y="3519262"/>
            <a:chExt cx="4899218" cy="3283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0597096" y="3519262"/>
              <a:ext cx="4899218" cy="3283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37011" y="4312224"/>
            <a:ext cx="4814433" cy="131986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5870" y="2615436"/>
            <a:ext cx="6637659" cy="6212338"/>
            <a:chOff x="2185870" y="2615436"/>
            <a:chExt cx="6637659" cy="6212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5870" y="2615436"/>
              <a:ext cx="6637659" cy="6212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44814" y="6117647"/>
            <a:ext cx="6378715" cy="1798319"/>
            <a:chOff x="2444814" y="6117647"/>
            <a:chExt cx="6378715" cy="17983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44814" y="6117647"/>
              <a:ext cx="6378715" cy="17983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7096" y="3519262"/>
            <a:ext cx="4899218" cy="3283489"/>
            <a:chOff x="10597096" y="3519262"/>
            <a:chExt cx="4899218" cy="3283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0597096" y="3519262"/>
              <a:ext cx="4899218" cy="3283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63603" y="4026746"/>
            <a:ext cx="4663350" cy="162143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5870" y="2615436"/>
            <a:ext cx="6637659" cy="6212338"/>
            <a:chOff x="2185870" y="2615436"/>
            <a:chExt cx="6637659" cy="6212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5870" y="2615436"/>
              <a:ext cx="6637659" cy="6212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5342" y="7628520"/>
            <a:ext cx="6378715" cy="743468"/>
            <a:chOff x="2315342" y="7628520"/>
            <a:chExt cx="6378715" cy="7434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5342" y="7628520"/>
              <a:ext cx="6378715" cy="7434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7096" y="3519262"/>
            <a:ext cx="4899218" cy="3283489"/>
            <a:chOff x="10597096" y="3519262"/>
            <a:chExt cx="4899218" cy="3283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0597096" y="3519262"/>
              <a:ext cx="4899218" cy="3283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59698" y="4296879"/>
            <a:ext cx="4387443" cy="68889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348" y="2491195"/>
            <a:ext cx="11590146" cy="6299006"/>
            <a:chOff x="573348" y="2491195"/>
            <a:chExt cx="11590146" cy="62990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348" y="2491195"/>
              <a:ext cx="11590146" cy="62990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77629" y="3704136"/>
            <a:ext cx="4899218" cy="3283489"/>
            <a:chOff x="12677629" y="3704136"/>
            <a:chExt cx="4899218" cy="32834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677629" y="3704136"/>
              <a:ext cx="4899218" cy="32834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57020" y="4219813"/>
            <a:ext cx="4565889" cy="162143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77629" y="3704136"/>
            <a:ext cx="4899218" cy="3283489"/>
            <a:chOff x="12677629" y="3704136"/>
            <a:chExt cx="4899218" cy="32834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677629" y="3704136"/>
              <a:ext cx="4899218" cy="328348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57032" y="4219813"/>
            <a:ext cx="4706297" cy="16214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1066" y="3264509"/>
            <a:ext cx="11316638" cy="3384080"/>
            <a:chOff x="801066" y="3264509"/>
            <a:chExt cx="11316638" cy="33840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066" y="3264509"/>
              <a:ext cx="11316638" cy="3384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81537" y="2319023"/>
            <a:ext cx="11245651" cy="30330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63373" y="5940516"/>
            <a:ext cx="5765893" cy="7237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11215" y="5527182"/>
            <a:ext cx="5863284" cy="175853"/>
            <a:chOff x="6211215" y="5527182"/>
            <a:chExt cx="5863284" cy="1758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30934" y="2611023"/>
            <a:ext cx="1011077" cy="1011077"/>
            <a:chOff x="4530934" y="2611023"/>
            <a:chExt cx="1011077" cy="10110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30934" y="2611023"/>
              <a:ext cx="1011077" cy="10110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38486" y="3803048"/>
            <a:ext cx="891720" cy="891720"/>
            <a:chOff x="2838486" y="3803048"/>
            <a:chExt cx="891720" cy="8917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38486" y="3803048"/>
              <a:ext cx="891720" cy="8917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82634" y="3547953"/>
            <a:ext cx="5155684" cy="18589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9749" y="5401635"/>
            <a:ext cx="4977946" cy="13439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4626933" cy="1447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7382" y="9013725"/>
            <a:ext cx="2670931" cy="723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48823" y="2388848"/>
            <a:ext cx="8461157" cy="2241509"/>
            <a:chOff x="8548823" y="2388848"/>
            <a:chExt cx="8461157" cy="22415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8823" y="2388848"/>
              <a:ext cx="8461157" cy="2241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6011" y="4785945"/>
            <a:ext cx="8461157" cy="2263460"/>
            <a:chOff x="8576011" y="4785945"/>
            <a:chExt cx="8461157" cy="22634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576011" y="4785945"/>
              <a:ext cx="8461157" cy="22634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66668" y="3271001"/>
            <a:ext cx="4582486" cy="496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11068" y="2633649"/>
            <a:ext cx="2419748" cy="7237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85716" y="5085716"/>
            <a:ext cx="1724908" cy="7237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30115" y="5632458"/>
            <a:ext cx="1610118" cy="4964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32005" y="2894737"/>
            <a:ext cx="5363471" cy="5363471"/>
            <a:chOff x="1432005" y="2894737"/>
            <a:chExt cx="5363471" cy="53634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2005" y="2894737"/>
              <a:ext cx="5363471" cy="5363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5709570" cy="14475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2825" y="2798020"/>
            <a:ext cx="16471685" cy="2241509"/>
            <a:chOff x="1022825" y="2798020"/>
            <a:chExt cx="16471685" cy="22415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825" y="2798020"/>
              <a:ext cx="16471685" cy="2241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5432" y="5195117"/>
            <a:ext cx="16349409" cy="2263460"/>
            <a:chOff x="975432" y="5195117"/>
            <a:chExt cx="16349409" cy="22634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75432" y="5195117"/>
              <a:ext cx="16349409" cy="22634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0668" y="3680172"/>
            <a:ext cx="5150853" cy="4964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5068" y="3042821"/>
            <a:ext cx="2534031" cy="7237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9716" y="5494887"/>
            <a:ext cx="1724908" cy="7237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115" y="6041630"/>
            <a:ext cx="6240095" cy="4964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8267" y="7749751"/>
            <a:ext cx="16486243" cy="2238095"/>
            <a:chOff x="1008267" y="7749751"/>
            <a:chExt cx="16486243" cy="22380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8267" y="7749751"/>
              <a:ext cx="16486243" cy="22380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4011" y="7996992"/>
            <a:ext cx="942452" cy="72379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3058" y="8609658"/>
            <a:ext cx="7127183" cy="8291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24844" y="-1002253"/>
            <a:ext cx="19389815" cy="4262328"/>
            <a:chOff x="-624844" y="-1002253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624844" y="-1002253"/>
              <a:ext cx="19389815" cy="42623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01550" y="519403"/>
            <a:ext cx="782596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94647" y="2168281"/>
            <a:ext cx="5696420" cy="152788"/>
            <a:chOff x="6294647" y="2168281"/>
            <a:chExt cx="5696420" cy="1527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4647" y="2168281"/>
              <a:ext cx="5696420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0615" y="3126679"/>
            <a:ext cx="828031" cy="1255548"/>
            <a:chOff x="16480615" y="3126679"/>
            <a:chExt cx="828031" cy="12555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80615" y="3126679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33146" y="1964459"/>
            <a:ext cx="663236" cy="1005667"/>
            <a:chOff x="15533146" y="1964459"/>
            <a:chExt cx="663236" cy="1005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33146" y="1964459"/>
              <a:ext cx="663236" cy="1005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2095" y="5200221"/>
            <a:ext cx="2585507" cy="2260207"/>
            <a:chOff x="12122095" y="5200221"/>
            <a:chExt cx="2585507" cy="226020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122095" y="5200221"/>
              <a:ext cx="2585507" cy="2260207"/>
              <a:chOff x="12122095" y="5200221"/>
              <a:chExt cx="2585507" cy="226020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22095" y="5200221"/>
                <a:ext cx="2585507" cy="226020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72187" y="5806415"/>
              <a:ext cx="1977511" cy="12086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18944" y="5142857"/>
            <a:ext cx="2434652" cy="2374934"/>
            <a:chOff x="8018944" y="5142857"/>
            <a:chExt cx="2434652" cy="237493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018944" y="5142857"/>
              <a:ext cx="2434652" cy="2374934"/>
              <a:chOff x="8018944" y="5142857"/>
              <a:chExt cx="2434652" cy="237493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018944" y="5142857"/>
                <a:ext cx="2434652" cy="2374934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14456" y="5980582"/>
              <a:ext cx="1854542" cy="8713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90491" y="5200221"/>
            <a:ext cx="2604157" cy="2260207"/>
            <a:chOff x="3690491" y="5200221"/>
            <a:chExt cx="2604157" cy="226020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690491" y="5200221"/>
              <a:ext cx="2585507" cy="2260207"/>
              <a:chOff x="3690491" y="5200221"/>
              <a:chExt cx="2585507" cy="226020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690491" y="5200221"/>
                <a:ext cx="2585507" cy="226020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26158" y="6026487"/>
              <a:ext cx="2674293" cy="8713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987860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8293" y="3180301"/>
            <a:ext cx="8752204" cy="4864528"/>
            <a:chOff x="868293" y="3180301"/>
            <a:chExt cx="8752204" cy="48645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293" y="3180301"/>
              <a:ext cx="8752204" cy="48645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58685" y="4761347"/>
            <a:ext cx="6427031" cy="14068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987860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2561" y="2786457"/>
            <a:ext cx="14599003" cy="5219144"/>
            <a:chOff x="562561" y="2786457"/>
            <a:chExt cx="14599003" cy="52191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561" y="2786457"/>
              <a:ext cx="14599003" cy="52191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42114" y="5571720"/>
            <a:ext cx="2663472" cy="1075235"/>
            <a:chOff x="8942114" y="5571720"/>
            <a:chExt cx="2663472" cy="10752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1700000">
              <a:off x="8942114" y="5571720"/>
              <a:ext cx="2663472" cy="1075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2021-09-02T21:48:52Z</dcterms:created>
  <dcterms:modified xsi:type="dcterms:W3CDTF">2021-09-02T21:48:52Z</dcterms:modified>
</cp:coreProperties>
</file>